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6" r:id="rId4"/>
    <p:sldId id="279" r:id="rId5"/>
    <p:sldId id="267" r:id="rId6"/>
    <p:sldId id="284" r:id="rId7"/>
    <p:sldId id="261" r:id="rId8"/>
    <p:sldId id="285" r:id="rId9"/>
    <p:sldId id="286" r:id="rId10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F31"/>
    <a:srgbClr val="005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62" autoAdjust="0"/>
    <p:restoredTop sz="94660"/>
  </p:normalViewPr>
  <p:slideViewPr>
    <p:cSldViewPr>
      <p:cViewPr varScale="1">
        <p:scale>
          <a:sx n="101" d="100"/>
          <a:sy n="101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156FB-D642-4FEE-BBF5-BFFF5DA1F866}" type="datetimeFigureOut">
              <a:rPr lang="it-IT" smtClean="0"/>
              <a:t>29/06/2022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721A9-D27C-4D66-9E81-3B3EDE0ABA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70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BAFA99-657E-4D5C-9178-3B29D8D5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AC8A-6730-4EB6-9F91-33DB86F1C7BA}" type="datetimeFigureOut">
              <a:rPr lang="it-IT"/>
              <a:pPr>
                <a:defRPr/>
              </a:pPr>
              <a:t>29/06/2022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61AEB4-0080-48BB-B056-305BDCFC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EB63BE-1F02-44ED-B15A-6401EF63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301F1E-45E1-4A92-93C2-13E36CB106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697032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C2EFFE-5BA1-4A83-ACAE-AE23978F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18D0-9D23-4765-870C-BD750A0A2B33}" type="datetimeFigureOut">
              <a:rPr lang="it-IT"/>
              <a:pPr>
                <a:defRPr/>
              </a:pPr>
              <a:t>29/06/2022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DAC7FA-B29A-4743-9D4A-46038B88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4E29B5-EC6F-4769-90B6-E152946F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999D73-3712-4D62-9AD8-E28D681842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466277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24C40B-E835-465E-BC2C-EA0E893DA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44F36-7D49-4D44-AA0F-C985BFE97A5E}" type="datetimeFigureOut">
              <a:rPr lang="it-IT"/>
              <a:pPr>
                <a:defRPr/>
              </a:pPr>
              <a:t>29/06/2022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CC5D9A-72C0-4FBA-898D-3D938241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2B8691-CACE-4F06-A370-ABB8C34F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552FEC-35BC-47D8-B406-0C4EFD3A3B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26314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3D9C8F-DB5A-4908-AAE3-AFD0471C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E817C-46F0-4DBC-B827-B7548B61C309}" type="datetimeFigureOut">
              <a:rPr lang="it-IT"/>
              <a:pPr>
                <a:defRPr/>
              </a:pPr>
              <a:t>29/06/2022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572C7D-1485-4FC2-9F9B-56938F8B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3FA4D2-1B82-4C2E-94A6-17B954A6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4A2672-15C3-4B78-9CFC-04C54B3010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4693609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C8AF4D-82F4-491E-BA98-84234338E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6A6ED-9947-4599-B4AE-56C53A345F83}" type="datetimeFigureOut">
              <a:rPr lang="it-IT"/>
              <a:pPr>
                <a:defRPr/>
              </a:pPr>
              <a:t>29/06/2022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C04FD7-0E77-4E7D-B8E6-42F94596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E16DBA-C49E-4F1C-9A33-EF5D622D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77FE4F-F2C1-4B89-A318-D76AD51A308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702502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6FD641D-7075-4DF0-9D3D-1DDD1B43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944BA-299D-465B-BF60-B61FB8FC0FC0}" type="datetimeFigureOut">
              <a:rPr lang="it-IT"/>
              <a:pPr>
                <a:defRPr/>
              </a:pPr>
              <a:t>29/06/2022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05E8D0B-D674-462A-91E2-608E18CBF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FFF9FF8-B695-4EA7-BDDE-A4D5D2E1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97DA78-5CF3-41D0-9C72-A87F296071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548358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CDCBB3B3-7D8A-410E-8FEC-C8BDFB55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F067-2574-4683-99C3-8768CDBAEE29}" type="datetimeFigureOut">
              <a:rPr lang="it-IT"/>
              <a:pPr>
                <a:defRPr/>
              </a:pPr>
              <a:t>29/06/2022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D06176A2-5FD0-493A-9627-1EB3F8DC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9E0B2016-D194-4786-8D70-59DD7DD6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0457A9-BB36-4EB0-9F24-32509AFBCE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09477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9D7EBD9A-AD7B-4484-8B9F-16F0034FD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CF725-7E26-4B9B-B59A-1BB6A23FD834}" type="datetimeFigureOut">
              <a:rPr lang="it-IT"/>
              <a:pPr>
                <a:defRPr/>
              </a:pPr>
              <a:t>29/06/2022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12FBF909-AFAA-492C-871A-C945792F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70368670-2BC9-4851-918C-D6A84798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AD31F9-7195-4556-A8C5-AAF91F634E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68975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9F8AA4B4-1571-4C75-98C5-4312F920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3856-AED8-4FC0-AF6C-630FA47E37BC}" type="datetimeFigureOut">
              <a:rPr lang="it-IT"/>
              <a:pPr>
                <a:defRPr/>
              </a:pPr>
              <a:t>29/06/2022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B7E54640-9D5C-4210-8D32-9A825DB8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E5D98609-B149-4A79-B9EF-9165B641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2F5D32-121A-49F0-B289-0EBDB48DB8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662032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770B32F-4DF9-468C-8294-3B21BDB13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E001-ECDC-4EF2-AF0E-C627890E4EE8}" type="datetimeFigureOut">
              <a:rPr lang="it-IT"/>
              <a:pPr>
                <a:defRPr/>
              </a:pPr>
              <a:t>29/06/2022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F5049E2-51BB-4E65-A3F2-8757E67B5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FE3BEBB-D0EE-48A6-A51B-9D96E283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679F87-9453-4837-BCBB-2C68541778F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835041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7F6C150-30A6-44E4-B049-DE594644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2FB39-2F76-4F83-95B7-E9D5FA85B418}" type="datetimeFigureOut">
              <a:rPr lang="it-IT"/>
              <a:pPr>
                <a:defRPr/>
              </a:pPr>
              <a:t>29/06/2022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3D3BCA2-4302-4022-9FC1-1AA0C286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0BC083CD-4567-42BE-8D16-1CF69FF1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21B30-501D-4EFB-9113-EF1D3789B8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34064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9C8CE4-7BD3-4893-84B0-6A75AA2BA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843B56-A121-4F64-91B4-A587637721BB}" type="datetimeFigureOut">
              <a:rPr lang="it-IT"/>
              <a:pPr>
                <a:defRPr/>
              </a:pPr>
              <a:t>29/06/2022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0A6797-C819-4291-8160-5ED42DF66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BE5DA0-6C08-4084-8605-5F7AFB19C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836D21-2063-43F0-B0ED-4BA510971E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ctrTitle"/>
          </p:nvPr>
        </p:nvSpPr>
        <p:spPr>
          <a:xfrm>
            <a:off x="755650" y="2276475"/>
            <a:ext cx="7772400" cy="1223963"/>
          </a:xfrm>
        </p:spPr>
        <p:txBody>
          <a:bodyPr/>
          <a:lstStyle/>
          <a:p>
            <a:pPr eaLnBrk="1" hangingPunct="1"/>
            <a:r>
              <a:rPr lang="it-IT" altLang="it-IT" dirty="0"/>
              <a:t>Messaggi di pace</a:t>
            </a: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2986C7E-34EB-4071-AE74-E4C1C09B79C0}"/>
              </a:ext>
            </a:extLst>
          </p:cNvPr>
          <p:cNvSpPr txBox="1"/>
          <p:nvPr/>
        </p:nvSpPr>
        <p:spPr>
          <a:xfrm>
            <a:off x="10816179" y="7317432"/>
            <a:ext cx="459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kern="1000" cap="none" spc="-15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59A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di </a:t>
            </a:r>
            <a:endParaRPr lang="it-IT" sz="2400" spc="-150" dirty="0">
              <a:latin typeface="Arial Black" panose="020B0A040201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FC94A95-D7D2-40FA-855E-1DE57B31EEA8}"/>
              </a:ext>
            </a:extLst>
          </p:cNvPr>
          <p:cNvSpPr/>
          <p:nvPr/>
        </p:nvSpPr>
        <p:spPr>
          <a:xfrm>
            <a:off x="251520" y="332656"/>
            <a:ext cx="2088232" cy="936104"/>
          </a:xfrm>
          <a:prstGeom prst="rect">
            <a:avLst/>
          </a:prstGeom>
          <a:solidFill>
            <a:srgbClr val="F07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778A10-ADB6-444A-8602-5E4748AD8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" y="258174"/>
            <a:ext cx="2412000" cy="1240942"/>
          </a:xfrm>
          <a:prstGeom prst="rect">
            <a:avLst/>
          </a:prstGeom>
          <a:solidFill>
            <a:srgbClr val="F07F31"/>
          </a:solidFill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2627313" y="125413"/>
            <a:ext cx="6265862" cy="1143000"/>
          </a:xfrm>
        </p:spPr>
        <p:txBody>
          <a:bodyPr/>
          <a:lstStyle/>
          <a:p>
            <a:pPr eaLnBrk="1" hangingPunct="1"/>
            <a:r>
              <a:rPr lang="it-IT" altLang="it-IT"/>
              <a:t>Madre Teresa di Calcutta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250825" y="1989138"/>
            <a:ext cx="4897438" cy="403225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altLang="it-IT" sz="2600" dirty="0"/>
              <a:t>Non cercate azioni spettacolari. Quel che importa è il dono di voi stessi.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altLang="it-IT" sz="2600" dirty="0"/>
              <a:t>Quel che importa è il grado di amore che mettete in ogni vostro gesto.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altLang="it-IT" sz="2600" dirty="0"/>
              <a:t>Un professore </a:t>
            </a:r>
            <a:r>
              <a:rPr lang="it-IT" altLang="it-IT" sz="2600"/>
              <a:t>universitario </a:t>
            </a:r>
            <a:br>
              <a:rPr lang="it-IT" altLang="it-IT" sz="2600"/>
            </a:br>
            <a:r>
              <a:rPr lang="it-IT" altLang="it-IT" sz="2600"/>
              <a:t>mi </a:t>
            </a:r>
            <a:r>
              <a:rPr lang="it-IT" altLang="it-IT" sz="2600" dirty="0"/>
              <a:t>chiese: 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altLang="it-IT" sz="2600" dirty="0"/>
              <a:t>«Madre, ci dica qualcosa che ci</a:t>
            </a:r>
          </a:p>
          <a:p>
            <a:pPr marL="0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t-IT" altLang="it-IT" sz="2600" dirty="0"/>
              <a:t>aiuti a trasformare le nostre vite».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2C488F6-8FDC-49E6-AEC8-B362FB61E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133600"/>
            <a:ext cx="1792288" cy="237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8C1661A-0559-4E95-A0E9-800228CA1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" y="258174"/>
            <a:ext cx="2412000" cy="1240942"/>
          </a:xfrm>
          <a:prstGeom prst="rect">
            <a:avLst/>
          </a:prstGeom>
          <a:solidFill>
            <a:srgbClr val="F07F31"/>
          </a:solidFill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2627313" y="188913"/>
            <a:ext cx="6048375" cy="1143000"/>
          </a:xfrm>
        </p:spPr>
        <p:txBody>
          <a:bodyPr/>
          <a:lstStyle/>
          <a:p>
            <a:pPr eaLnBrk="1" hangingPunct="1"/>
            <a:r>
              <a:rPr lang="it-IT" altLang="it-IT" sz="4800"/>
              <a:t>Gandhi</a:t>
            </a:r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>
          <a:xfrm>
            <a:off x="250825" y="1844675"/>
            <a:ext cx="5976938" cy="48974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600" dirty="0"/>
              <a:t>Io credo di essere incapace di odiare.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600" dirty="0"/>
              <a:t>Attraverso una lunga disciplina basata </a:t>
            </a:r>
            <a:br>
              <a:rPr lang="it-IT" altLang="it-IT" sz="2600" dirty="0"/>
            </a:br>
            <a:r>
              <a:rPr lang="it-IT" altLang="it-IT" sz="2600" dirty="0"/>
              <a:t>sulla preghiera, da almeno quaranta anni </a:t>
            </a:r>
            <a:br>
              <a:rPr lang="it-IT" altLang="it-IT" sz="2600" dirty="0"/>
            </a:br>
            <a:r>
              <a:rPr lang="it-IT" altLang="it-IT" sz="2600" dirty="0"/>
              <a:t>ho cercato di amare tutti.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it-IT" altLang="it-IT" sz="26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600" dirty="0"/>
              <a:t>L’amore è la forza più umile e anche più potente che il mondo possieda. Il mondo </a:t>
            </a:r>
            <a:br>
              <a:rPr lang="it-IT" altLang="it-IT" sz="2600" dirty="0"/>
            </a:br>
            <a:r>
              <a:rPr lang="it-IT" altLang="it-IT" sz="2600" dirty="0"/>
              <a:t>è stanco di odio. La bomba atomica? L’affronterei con un atto di preghiera.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EEBF9059-3C5F-4FD9-B46F-43B216DCA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060575"/>
            <a:ext cx="179705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C0B5B1A-F48E-4B2A-B5A6-6243B20646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" y="258174"/>
            <a:ext cx="2412000" cy="1240942"/>
          </a:xfrm>
          <a:prstGeom prst="rect">
            <a:avLst/>
          </a:prstGeom>
          <a:solidFill>
            <a:srgbClr val="F07F31"/>
          </a:solidFill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2484438" y="188913"/>
            <a:ext cx="6551612" cy="1143000"/>
          </a:xfrm>
        </p:spPr>
        <p:txBody>
          <a:bodyPr/>
          <a:lstStyle/>
          <a:p>
            <a:pPr eaLnBrk="1" hangingPunct="1"/>
            <a:r>
              <a:rPr lang="it-IT" altLang="it-IT"/>
              <a:t>Nelson Mandela</a:t>
            </a: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>
          <a:xfrm>
            <a:off x="468313" y="1989138"/>
            <a:ext cx="5111750" cy="259238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800" dirty="0"/>
              <a:t>La pace non è un sogno: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800" dirty="0"/>
              <a:t>Può diventare realtà, ma per custodirla bisogna essere capaci di sognare.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419E451E-0AC2-4634-96B0-E6CAC6345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060575"/>
            <a:ext cx="2155825" cy="236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8BB83EC-AD90-4B2E-B277-13119EAC6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" y="258174"/>
            <a:ext cx="2412000" cy="1240942"/>
          </a:xfrm>
          <a:prstGeom prst="rect">
            <a:avLst/>
          </a:prstGeom>
          <a:solidFill>
            <a:srgbClr val="F07F31"/>
          </a:solidFill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2700338" y="188913"/>
            <a:ext cx="6443662" cy="1143000"/>
          </a:xfrm>
        </p:spPr>
        <p:txBody>
          <a:bodyPr/>
          <a:lstStyle/>
          <a:p>
            <a:pPr eaLnBrk="1" hangingPunct="1"/>
            <a:r>
              <a:rPr lang="it-IT" altLang="it-IT"/>
              <a:t>Martin Luther King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97D4D3CA-91C6-44F6-BE49-ACB9B6C73FE0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50825" y="1989138"/>
            <a:ext cx="5834063" cy="40322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400" dirty="0"/>
              <a:t>Ho un sogno, che i miei quattro bambini </a:t>
            </a:r>
            <a:br>
              <a:rPr lang="it-IT" sz="2400" dirty="0"/>
            </a:br>
            <a:r>
              <a:rPr lang="it-IT" sz="2400" dirty="0"/>
              <a:t>un giorno vivranno in una nazione in cui </a:t>
            </a:r>
            <a:br>
              <a:rPr lang="it-IT" sz="2400" dirty="0"/>
            </a:br>
            <a:r>
              <a:rPr lang="it-IT" sz="2400" dirty="0"/>
              <a:t>non saranno giudicati per il colore della pelle, ma per l’essenza della loro personalità.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400" dirty="0"/>
              <a:t>Ho un sogno, che un giorno ogni valle sarà innalzata, ogni monte sarà abbassato, </a:t>
            </a:r>
            <a:br>
              <a:rPr lang="it-IT" sz="2400" dirty="0"/>
            </a:br>
            <a:r>
              <a:rPr lang="it-IT" sz="2400" dirty="0"/>
              <a:t>i luoghi scoscesi diventeranno piani, e i luoghi tortuosi diventeranno diritti, e la gloria </a:t>
            </a:r>
            <a:br>
              <a:rPr lang="it-IT" sz="2400" dirty="0"/>
            </a:br>
            <a:r>
              <a:rPr lang="it-IT" sz="2400" dirty="0"/>
              <a:t>del Signore sarà rivelata, e tutte le creature </a:t>
            </a:r>
            <a:br>
              <a:rPr lang="it-IT" sz="2400" dirty="0"/>
            </a:br>
            <a:r>
              <a:rPr lang="it-IT" sz="2400" dirty="0"/>
              <a:t>la vedranno insieme.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ED9317C-5AB8-4B3E-A490-A7C85BC1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133600"/>
            <a:ext cx="1925638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523FD9A-819B-4BE9-98CD-2798210136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" y="258174"/>
            <a:ext cx="2412000" cy="1240942"/>
          </a:xfrm>
          <a:prstGeom prst="rect">
            <a:avLst/>
          </a:prstGeom>
          <a:solidFill>
            <a:srgbClr val="F07F31"/>
          </a:solidFill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2555875" y="188913"/>
            <a:ext cx="6588125" cy="1143000"/>
          </a:xfrm>
        </p:spPr>
        <p:txBody>
          <a:bodyPr/>
          <a:lstStyle/>
          <a:p>
            <a:pPr eaLnBrk="1" hangingPunct="1"/>
            <a:r>
              <a:rPr lang="it-IT" altLang="it-IT">
                <a:solidFill>
                  <a:srgbClr val="000000"/>
                </a:solidFill>
              </a:rPr>
              <a:t>Dalai Lama</a:t>
            </a:r>
          </a:p>
        </p:txBody>
      </p:sp>
      <p:sp>
        <p:nvSpPr>
          <p:cNvPr id="18435" name="Segnaposto contenuto 8"/>
          <p:cNvSpPr>
            <a:spLocks noGrp="1"/>
          </p:cNvSpPr>
          <p:nvPr>
            <p:ph idx="1"/>
          </p:nvPr>
        </p:nvSpPr>
        <p:spPr>
          <a:xfrm flipH="1">
            <a:off x="250825" y="2060575"/>
            <a:ext cx="6192838" cy="40322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600" dirty="0"/>
              <a:t>… Abbiamo bisogno di una visione più ampia per considerare l’umanità come un’intera famiglia. Certo, ci sono razze differenti, diversi costumi e religioni, e possiamo sempre trovare la diversità.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600" dirty="0"/>
              <a:t>Ciò nonostante condividiamo lo stesso piccolo pianeta e se gli altri soffrono, finiamo per soffrire anche noi.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600" dirty="0"/>
              <a:t>Se noi siamo felici anche gli altri ne avranno beneficio.</a:t>
            </a:r>
          </a:p>
        </p:txBody>
      </p:sp>
      <p:sp>
        <p:nvSpPr>
          <p:cNvPr id="18436" name="CasellaDiTesto 2"/>
          <p:cNvSpPr txBox="1">
            <a:spLocks noChangeArrowheads="1"/>
          </p:cNvSpPr>
          <p:nvPr/>
        </p:nvSpPr>
        <p:spPr bwMode="auto">
          <a:xfrm>
            <a:off x="6692900" y="1117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677BD7B8-EB0D-4C84-AC43-665344C3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1450" y="2205038"/>
            <a:ext cx="2592388" cy="189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6334BDC-55BC-4B8C-8562-31E023148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" y="258174"/>
            <a:ext cx="2412000" cy="1240942"/>
          </a:xfrm>
          <a:prstGeom prst="rect">
            <a:avLst/>
          </a:prstGeom>
          <a:solidFill>
            <a:srgbClr val="F07F31"/>
          </a:solidFill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250825" y="1844675"/>
            <a:ext cx="8713788" cy="38877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800" dirty="0"/>
              <a:t>Dunque, a questo riguardo, abbiamo bisogno di un senso di responsabilità globale, universale. Se si pensa di più agli altri, si sviluppa un atteggiamento più altruista.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800" dirty="0"/>
              <a:t>Questo modo di pensare, crea maggiore forza interiore. Interessarsi agli altri fa sentire meglio […] quando la mente, con le proprie preoccupazioni di dolore e sofferenza, si occupa solo della propria sofferenza e </a:t>
            </a:r>
            <a:br>
              <a:rPr lang="it-IT" altLang="it-IT" sz="2800" dirty="0"/>
            </a:br>
            <a:r>
              <a:rPr lang="it-IT" altLang="it-IT" sz="2800" dirty="0"/>
              <a:t>della propria felicità, si crea un senso di vuoto che ha </a:t>
            </a:r>
            <a:br>
              <a:rPr lang="it-IT" altLang="it-IT" sz="2800" dirty="0"/>
            </a:br>
            <a:r>
              <a:rPr lang="it-IT" altLang="it-IT" sz="2800" dirty="0"/>
              <a:t>per risultato paura e insicurezza.</a:t>
            </a:r>
          </a:p>
        </p:txBody>
      </p:sp>
      <p:sp>
        <p:nvSpPr>
          <p:cNvPr id="19460" name="CasellaDiTesto 3"/>
          <p:cNvSpPr txBox="1">
            <a:spLocks noChangeArrowheads="1"/>
          </p:cNvSpPr>
          <p:nvPr/>
        </p:nvSpPr>
        <p:spPr bwMode="auto">
          <a:xfrm>
            <a:off x="3949700" y="3429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4DC2C52-8E5D-4B94-B411-652BF2B7A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" y="258174"/>
            <a:ext cx="2412000" cy="1240942"/>
          </a:xfrm>
          <a:prstGeom prst="rect">
            <a:avLst/>
          </a:prstGeom>
          <a:solidFill>
            <a:srgbClr val="F07F31"/>
          </a:solidFill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>
          <a:xfrm>
            <a:off x="2411413" y="115888"/>
            <a:ext cx="6732587" cy="1368425"/>
          </a:xfrm>
        </p:spPr>
        <p:txBody>
          <a:bodyPr/>
          <a:lstStyle/>
          <a:p>
            <a:pPr eaLnBrk="1" hangingPunct="1"/>
            <a:r>
              <a:rPr lang="it-IT" altLang="it-IT"/>
              <a:t>Papa Francesco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0483" name="Segnaposto contenuto 2"/>
          <p:cNvSpPr>
            <a:spLocks noGrp="1"/>
          </p:cNvSpPr>
          <p:nvPr>
            <p:ph idx="1"/>
          </p:nvPr>
        </p:nvSpPr>
        <p:spPr>
          <a:xfrm>
            <a:off x="250825" y="2205038"/>
            <a:ext cx="4176713" cy="18002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800" dirty="0"/>
              <a:t>La pace è un bene che supera ogni barriera </a:t>
            </a:r>
            <a:br>
              <a:rPr lang="it-IT" altLang="it-IT" sz="2800" dirty="0"/>
            </a:br>
            <a:r>
              <a:rPr lang="it-IT" altLang="it-IT" sz="2800" dirty="0"/>
              <a:t>perché è un bene di tutta l’umanità.</a:t>
            </a:r>
          </a:p>
        </p:txBody>
      </p:sp>
      <p:sp>
        <p:nvSpPr>
          <p:cNvPr id="20484" name="CasellaDiTesto 3"/>
          <p:cNvSpPr txBox="1">
            <a:spLocks noChangeArrowheads="1"/>
          </p:cNvSpPr>
          <p:nvPr/>
        </p:nvSpPr>
        <p:spPr bwMode="auto">
          <a:xfrm>
            <a:off x="3949700" y="3429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479552B-C3B9-40B2-B572-6F1C0BF73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420938"/>
            <a:ext cx="3922712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AD52D12-046E-4D19-87DB-A198EF0F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" y="258174"/>
            <a:ext cx="2412000" cy="1240942"/>
          </a:xfrm>
          <a:prstGeom prst="rect">
            <a:avLst/>
          </a:prstGeom>
          <a:solidFill>
            <a:srgbClr val="F07F31"/>
          </a:solidFill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>
          <a:xfrm>
            <a:off x="2411413" y="115888"/>
            <a:ext cx="6732587" cy="1368425"/>
          </a:xfrm>
        </p:spPr>
        <p:txBody>
          <a:bodyPr/>
          <a:lstStyle/>
          <a:p>
            <a:pPr eaLnBrk="1" hangingPunct="1"/>
            <a:r>
              <a:rPr lang="it-IT" altLang="it-IT"/>
              <a:t>Margherita Hack</a:t>
            </a: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395288" y="2060575"/>
            <a:ext cx="5832475" cy="33845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800" dirty="0"/>
              <a:t>Cerchiamo di vivere in pace, qualunque sia la nostra origine, </a:t>
            </a:r>
            <a:br>
              <a:rPr lang="it-IT" altLang="it-IT" sz="2800" dirty="0"/>
            </a:br>
            <a:r>
              <a:rPr lang="it-IT" altLang="it-IT" sz="2800" dirty="0"/>
              <a:t>la nostra fede la nostra lingua, </a:t>
            </a:r>
            <a:br>
              <a:rPr lang="it-IT" altLang="it-IT" sz="2800" dirty="0"/>
            </a:br>
            <a:r>
              <a:rPr lang="it-IT" altLang="it-IT" sz="2800" dirty="0"/>
              <a:t>e le nostre tradizioni.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800" dirty="0"/>
              <a:t>Impariamo a tollerare e apprezzare </a:t>
            </a:r>
            <a:br>
              <a:rPr lang="it-IT" altLang="it-IT" sz="2800" dirty="0"/>
            </a:br>
            <a:r>
              <a:rPr lang="it-IT" altLang="it-IT" sz="2800" dirty="0"/>
              <a:t>le differenze. Rigettiamo con forza ogni forma di violenza, di sopraffazione, </a:t>
            </a:r>
            <a:br>
              <a:rPr lang="it-IT" altLang="it-IT" sz="2800" dirty="0"/>
            </a:br>
            <a:r>
              <a:rPr lang="it-IT" altLang="it-IT" sz="2800" dirty="0"/>
              <a:t>la peggiore delle quali è la guerra.</a:t>
            </a:r>
          </a:p>
        </p:txBody>
      </p:sp>
      <p:sp>
        <p:nvSpPr>
          <p:cNvPr id="21508" name="CasellaDiTesto 3"/>
          <p:cNvSpPr txBox="1">
            <a:spLocks noChangeArrowheads="1"/>
          </p:cNvSpPr>
          <p:nvPr/>
        </p:nvSpPr>
        <p:spPr bwMode="auto">
          <a:xfrm>
            <a:off x="3949700" y="3429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1509" name="CasellaDiTesto 4"/>
          <p:cNvSpPr txBox="1">
            <a:spLocks noChangeArrowheads="1"/>
          </p:cNvSpPr>
          <p:nvPr/>
        </p:nvSpPr>
        <p:spPr bwMode="auto">
          <a:xfrm>
            <a:off x="1638300" y="3251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871A47F-7B6C-4E8F-BA90-01A291049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276475"/>
            <a:ext cx="2087562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9798C2B-4F58-44B3-9D72-EDD4E7DDD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" y="258174"/>
            <a:ext cx="2412000" cy="1240942"/>
          </a:xfrm>
          <a:prstGeom prst="rect">
            <a:avLst/>
          </a:prstGeom>
          <a:solidFill>
            <a:srgbClr val="F07F31"/>
          </a:solidFill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Presentazione su schermo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Tema di Office</vt:lpstr>
      <vt:lpstr>Messaggi di pace</vt:lpstr>
      <vt:lpstr>Madre Teresa di Calcutta</vt:lpstr>
      <vt:lpstr>Gandhi</vt:lpstr>
      <vt:lpstr>Nelson Mandela</vt:lpstr>
      <vt:lpstr>Martin Luther King</vt:lpstr>
      <vt:lpstr>Dalai Lama</vt:lpstr>
      <vt:lpstr>Presentazione standard di PowerPoint</vt:lpstr>
      <vt:lpstr>Papa Francesco</vt:lpstr>
      <vt:lpstr>Margherita Hack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primi luoghi di culto</dc:title>
  <dc:creator>utente</dc:creator>
  <cp:lastModifiedBy>Silvia Di Loreto</cp:lastModifiedBy>
  <cp:revision>85</cp:revision>
  <dcterms:created xsi:type="dcterms:W3CDTF">2014-01-10T15:57:10Z</dcterms:created>
  <dcterms:modified xsi:type="dcterms:W3CDTF">2022-06-29T07:19:06Z</dcterms:modified>
</cp:coreProperties>
</file>